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08" r:id="rId1"/>
  </p:sldMasterIdLst>
  <p:sldIdLst>
    <p:sldId id="261" r:id="rId2"/>
    <p:sldId id="267" r:id="rId3"/>
    <p:sldId id="266" r:id="rId4"/>
    <p:sldId id="269" r:id="rId5"/>
    <p:sldId id="270" r:id="rId6"/>
    <p:sldId id="265" r:id="rId7"/>
    <p:sldId id="268" r:id="rId8"/>
  </p:sldIdLst>
  <p:sldSz cx="9144000" cy="6858000" type="screen4x3"/>
  <p:notesSz cx="6858000" cy="9144000"/>
  <p:embeddedFontLst>
    <p:embeddedFont>
      <p:font typeface="Corbel" pitchFamily="34" charset="0"/>
      <p:regular r:id="rId9"/>
      <p:bold r:id="rId10"/>
      <p:italic r:id="rId11"/>
      <p:boldItalic r:id="rId12"/>
    </p:embeddedFont>
    <p:embeddedFont>
      <p:font typeface="Helvetica" pitchFamily="34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A35901-2002-4FAC-A3DA-63379518293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5A658A-82FB-460A-99F1-22CC8732254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ua.ru/for-students-and-postgraduates/learning-resource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forum.ru/2013/168/445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gabook.ru/article/%D0%AD%D0%BB%D0%B5%D0%BA%D1%82%D1%80%D0%BE%D0%BD%D0%BD%D1%8B%D0%B9%20%D0%BE%D0%B1%D1%80%D0%B0%D0%B7%D0%BE%D0%B2%D0%B0%D1%82%D0%B5%D0%BB%D1%8C%D0%BD%D1%8B%D0%B9%20%D1%80%D0%B5%D1%81%D1%83%D1%80%D1%8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e.ru/forum2012/10/227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7217900" cy="4741300"/>
            <a:chOff x="1115616" y="2955212"/>
            <a:chExt cx="7980548" cy="591692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2419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8A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rial" charset="0"/>
                </a:rPr>
                <a:t>ЭОР и ЦОР. В чём разница?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30687" y="8411229"/>
              <a:ext cx="7165477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latin typeface="+mj-lt"/>
                <a:cs typeface="Arial" charset="0"/>
              </a:endParaRP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3643314"/>
            <a:ext cx="2214570" cy="2214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14480" y="928670"/>
            <a:ext cx="67866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История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использования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электронных ресурсов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насчитывает уже несколько десятилетий,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цифровые ресурсы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стали в массовом порядке применяться только с изобретением достаточно емких и дешевых носителей информации.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  <a:hlinkClick r:id="rId2"/>
              </a:rPr>
              <a:t>Образовательный ресурс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(другое название – средство обучения) – элемент среды, в которой идет образовательный процесс, используемый учащимся и педагогом непосредственно в образовательной функции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Информационные образовательные ресурсы (ИОР)</a:t>
            </a:r>
            <a:r>
              <a:rPr lang="ru-RU" b="1" dirty="0" smtClean="0">
                <a:solidFill>
                  <a:srgbClr val="0070C0"/>
                </a:solidFill>
                <a:hlinkClick r:id="rId2"/>
              </a:rPr>
              <a:t> </a:t>
            </a:r>
            <a:r>
              <a:rPr lang="ru-RU" b="1" dirty="0" smtClean="0">
                <a:hlinkClick r:id="rId2"/>
              </a:rPr>
              <a:t/>
            </a:r>
            <a:br>
              <a:rPr lang="ru-RU" b="1" dirty="0" smtClean="0">
                <a:hlinkClick r:id="rId2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357430"/>
            <a:ext cx="7258072" cy="2786082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Информационный образовательный ресурс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- наиболее широкое понятие, охватывающее различные виды информационных ресурсов (в отличие от ресурсов материальных), используемых в образовании. 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Печатные издания 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Картографические объекты на печатной основе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Электронные образовательные ресурсы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Цифровые образовательные ресурсы</a:t>
            </a:r>
          </a:p>
          <a:p>
            <a:pPr algn="just" eaLnBrk="1" hangingPunct="1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Интернет-ресурсы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rbel" pitchFamily="34" charset="0"/>
              </a:rPr>
              <a:t>ВЫВОД: Информационные ОР объединяют электронные и цифровые 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28604"/>
            <a:ext cx="4686304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0070C0"/>
                </a:solidFill>
              </a:rPr>
              <a:t>Что такое ЭОР? </a:t>
            </a:r>
            <a:br>
              <a:rPr lang="ru-RU" altLang="ru-RU" sz="4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  <a:hlinkClick r:id="rId2"/>
              </a:rPr>
              <a:t>Электронные образовательные ресурсы</a:t>
            </a:r>
            <a:r>
              <a:rPr lang="ru-RU" sz="2000" b="1" dirty="0" smtClean="0">
                <a:solidFill>
                  <a:srgbClr val="002060"/>
                </a:solidFill>
              </a:rPr>
              <a:t> (ЭОР) - это средства программного, информационного, технического и организационного обеспечения учебного процесса.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571744"/>
            <a:ext cx="7186634" cy="3768733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 ним также можно отнести: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электронные издания,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информацию на машиночитаемых носителях, 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информацию, которую можно найти в сети как локальной, так и глобальной,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учебные видеофильмы и звукозаписи, для воспроизведения которых довольно бытового магнитофона или CD-плейера.</a:t>
            </a:r>
          </a:p>
          <a:p>
            <a:endParaRPr lang="ru-RU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357166"/>
            <a:ext cx="2214570" cy="221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28604"/>
            <a:ext cx="4900618" cy="778098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Что такое ЦОР?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357166"/>
            <a:ext cx="2214570" cy="2214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3286124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Цифровые образовательные ресурсы – </a:t>
            </a: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 algn="just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00430" y="1214422"/>
            <a:ext cx="52149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Helvetica" charset="-52"/>
                <a:hlinkClick r:id="rId3"/>
              </a:rPr>
              <a:t>Цифровой образовательный ресурс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 (ЦОР)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- информационный образовательный ресурс, хранимый и передаваемый в цифровой форме, наиболее общее понятие, относящееся к цифровому информационному объекту, предназначенному для использования в образовании.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1428736"/>
            <a:ext cx="72152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Цифровые образовательные ресурсы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(ЦОР) включают в себя: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электронные учебники,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тесты,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статьи,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видеофрагменты,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интерактивные модели,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-52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задания.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71480"/>
            <a:ext cx="69294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Цифровой образовательный ресурс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 реализует роль инструмента. 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71604" y="4071942"/>
            <a:ext cx="6929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	Главное качество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Calibri"/>
                <a:ea typeface="Times New Roman" pitchFamily="18" charset="0"/>
                <a:cs typeface="Helvetica" charset="-52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ЦОР, отличающее его от других образовательных ресурсов, заключается 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Calibri"/>
                <a:ea typeface="Times New Roman" pitchFamily="18" charset="0"/>
                <a:cs typeface="Helvetica" charset="-52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интерактивном характере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ЦОР предусматривает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Calibri"/>
                <a:ea typeface="Times New Roman" pitchFamily="18" charset="0"/>
                <a:cs typeface="Helvetica" charset="-52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активное участие обучающегося в процессе использования ресурса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orbel" pitchFamily="34" charset="0"/>
              </a:rPr>
              <a:t>ВЫВОД: Электронные ОР  включают  в себя цифровые ОР</a:t>
            </a:r>
            <a:endParaRPr lang="ru-RU" b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269</TotalTime>
  <Words>107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Corbel</vt:lpstr>
      <vt:lpstr>Times New Roman</vt:lpstr>
      <vt:lpstr>Helvetica</vt:lpstr>
      <vt:lpstr>Wingdings 2</vt:lpstr>
      <vt:lpstr>inherit</vt:lpstr>
      <vt:lpstr>Calibri</vt:lpstr>
      <vt:lpstr>Verdana</vt:lpstr>
      <vt:lpstr>Gill Sans MT</vt:lpstr>
      <vt:lpstr>Солнцестояние</vt:lpstr>
      <vt:lpstr>Слайд 1</vt:lpstr>
      <vt:lpstr>Слайд 2</vt:lpstr>
      <vt:lpstr>Информационные образовательные ресурсы (ИОР)    </vt:lpstr>
      <vt:lpstr>Что такое ЭОР?  Электронные образовательные ресурсы (ЭОР) - это средства программного, информационного, технического и организационного обеспечения учебного процесса. </vt:lpstr>
      <vt:lpstr>Слайд 5</vt:lpstr>
      <vt:lpstr>Что такое ЦОР?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кабинет 36</cp:lastModifiedBy>
  <cp:revision>76</cp:revision>
  <dcterms:created xsi:type="dcterms:W3CDTF">2014-07-06T18:18:01Z</dcterms:created>
  <dcterms:modified xsi:type="dcterms:W3CDTF">2022-11-11T22:34:24Z</dcterms:modified>
</cp:coreProperties>
</file>